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9FA0D-5FA9-4839-BE87-4809AF4E11F0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2D787-A7FB-4EAB-8DA1-FDB1B4BC3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15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52D787-A7FB-4EAB-8DA1-FDB1B4BC323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8C9F6-C118-4433-BBBB-BE94062291FD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46A94-4808-4A0F-A26D-7DA8E4E9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6774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“Not”s </a:t>
            </a:r>
            <a:r>
              <a:rPr lang="en-US" b="1" dirty="0" smtClean="0"/>
              <a:t>In the Devil’s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                                          </a:t>
            </a:r>
            <a:r>
              <a:rPr lang="en-US" sz="2800" b="1" dirty="0" smtClean="0"/>
              <a:t>surely will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800" b="1" dirty="0" smtClean="0"/>
              <a:t>die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Gen 3:4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                                                </a:t>
            </a:r>
            <a:r>
              <a:rPr lang="en-US" sz="2800" b="1" dirty="0" smtClean="0"/>
              <a:t>will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/>
              <a:t>be in lake of fire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Rev 21:8</a:t>
            </a:r>
            <a:r>
              <a:rPr lang="en-US" sz="2800" b="1" dirty="0" smtClean="0">
                <a:solidFill>
                  <a:schemeClr val="accent2"/>
                </a:solidFill>
              </a:rPr>
              <a:t>                                                           </a:t>
            </a:r>
          </a:p>
          <a:p>
            <a:pPr>
              <a:buNone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2 Cor 11:2-4</a:t>
            </a:r>
            <a:r>
              <a:rPr lang="en-US" sz="2800" b="1" dirty="0" smtClean="0"/>
              <a:t>                         do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800" b="1" dirty="0" smtClean="0"/>
              <a:t>repent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Acts 3:19</a:t>
            </a:r>
          </a:p>
          <a:p>
            <a:pPr>
              <a:buNone/>
            </a:pP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                                               </a:t>
            </a:r>
            <a:r>
              <a:rPr lang="en-US" sz="2800" b="1" dirty="0" smtClean="0"/>
              <a:t>has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 </a:t>
            </a:r>
            <a:r>
              <a:rPr lang="en-US" sz="2800" b="1" dirty="0" smtClean="0"/>
              <a:t>been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/>
              <a:t>baptized</a:t>
            </a:r>
            <a:r>
              <a:rPr lang="en-US" sz="2800" b="1" dirty="0" smtClean="0">
                <a:solidFill>
                  <a:schemeClr val="accent2"/>
                </a:solidFill>
              </a:rPr>
              <a:t>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Mk 16:16</a:t>
            </a:r>
          </a:p>
          <a:p>
            <a:pPr>
              <a:buNone/>
            </a:pP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                                               </a:t>
            </a:r>
            <a:r>
              <a:rPr lang="en-US" sz="2800" b="1" dirty="0" smtClean="0"/>
              <a:t>you do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 </a:t>
            </a:r>
            <a:r>
              <a:rPr lang="en-US" sz="2800" b="1" dirty="0" smtClean="0"/>
              <a:t>continue</a:t>
            </a:r>
            <a:r>
              <a:rPr lang="en-US" sz="2800" b="1" dirty="0" smtClean="0">
                <a:solidFill>
                  <a:schemeClr val="accent2"/>
                </a:solidFill>
              </a:rPr>
              <a:t>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Col 1:23</a:t>
            </a:r>
          </a:p>
          <a:p>
            <a:pPr>
              <a:buNone/>
            </a:pP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                                              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</a:t>
            </a:r>
            <a:r>
              <a:rPr lang="en-US" sz="2800" b="1" dirty="0" smtClean="0"/>
              <a:t> commit adultery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Mt 19:9</a:t>
            </a:r>
          </a:p>
          <a:p>
            <a:pPr>
              <a:buNone/>
            </a:pP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                                              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/>
              <a:t>one body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Eph 4:4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                     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/>
              <a:t>one hope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Eph 4:4</a:t>
            </a:r>
          </a:p>
          <a:p>
            <a:pPr>
              <a:buNone/>
            </a:pP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                                              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/>
              <a:t>one faith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Eph 4:5</a:t>
            </a:r>
          </a:p>
          <a:p>
            <a:pPr>
              <a:buNone/>
            </a:pP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                                              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not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/>
              <a:t>one baptism 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Eph 4:5</a:t>
            </a:r>
          </a:p>
          <a:p>
            <a:pPr>
              <a:buNone/>
            </a:pPr>
            <a:endParaRPr lang="en-US" sz="2800" b="1" dirty="0"/>
          </a:p>
        </p:txBody>
      </p:sp>
      <p:pic>
        <p:nvPicPr>
          <p:cNvPr id="4" name="Picture 2" descr="https://encrypted-tbn3.gstatic.com/images?q=tbn:ANd9GcQQ4kf2zLsq8MC14J2Cyjj1RSbycGEDQYGgPcRL7d92nUOCQyI6f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657600"/>
            <a:ext cx="2057401" cy="121920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1219200" y="2057400"/>
            <a:ext cx="2590800" cy="18288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447800" y="2514600"/>
            <a:ext cx="2438400" cy="14478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752600" y="2971800"/>
            <a:ext cx="2133600" cy="10668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057400" y="3505200"/>
            <a:ext cx="1752600" cy="6096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209800" y="4038600"/>
            <a:ext cx="1676400" cy="3048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133600" y="4495800"/>
            <a:ext cx="1752600" cy="762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133600" y="4800600"/>
            <a:ext cx="1752600" cy="2286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1905000" y="4876800"/>
            <a:ext cx="1981200" cy="6096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524000" y="4876800"/>
            <a:ext cx="2286000" cy="9906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1143000" y="4800600"/>
            <a:ext cx="2590800" cy="1600200"/>
          </a:xfrm>
          <a:prstGeom prst="straightConnector1">
            <a:avLst/>
          </a:prstGeom>
          <a:ln w="158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77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“Not”s In the Devil’s Tale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“Not”s In the Devil’s Tale</dc:title>
  <dc:creator>Alan Jones</dc:creator>
  <cp:lastModifiedBy>Faux</cp:lastModifiedBy>
  <cp:revision>13</cp:revision>
  <dcterms:created xsi:type="dcterms:W3CDTF">2013-12-06T22:08:58Z</dcterms:created>
  <dcterms:modified xsi:type="dcterms:W3CDTF">2020-09-04T02:29:52Z</dcterms:modified>
</cp:coreProperties>
</file>